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8F992AF-4841-4069-8F08-038B88E0CFEB}" type="datetimeFigureOut">
              <a:rPr lang="en-US" smtClean="0"/>
              <a:t>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36492FD1-42AB-42C8-9AD8-5C2B8908D7C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Psychosis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Michael, Sam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2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275" y="10668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4384" y="762000"/>
            <a:ext cx="3947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Psychosis:  A severe mental disorder in which thought and emotions are so impaired that contact is lost with external reality 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24384" y="3276600"/>
            <a:ext cx="33675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It can happen to  anyone, but usually develops in late teens/ early adulthood.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0160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956099"/>
            <a:ext cx="434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Psychosis effects 3 in every 100 people, making it a common illness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724400" y="2893604"/>
            <a:ext cx="396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When somebody in a family has psychosis, everyone is effected.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901565"/>
            <a:ext cx="2590800" cy="2021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97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48200" y="1524000"/>
            <a:ext cx="426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Psychosis effects more males than females, but women tend to develop psychosis later in life than men.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3352800"/>
            <a:ext cx="48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25% of people who develop psychosis will never have another episode, another 50% may have more than 1 episode, but will be able to live normal lives.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09" y="533400"/>
            <a:ext cx="3505200" cy="2630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494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685800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Psychosis can be treated successfully if people get help early.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343400" y="48006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earlier people get help the better the outcome.</a:t>
            </a:r>
            <a:endParaRPr lang="en-US" sz="2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089" y="1524000"/>
            <a:ext cx="135255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514475"/>
            <a:ext cx="1390650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ight Arrow 8"/>
          <p:cNvSpPr/>
          <p:nvPr/>
        </p:nvSpPr>
        <p:spPr>
          <a:xfrm>
            <a:off x="3505200" y="2590800"/>
            <a:ext cx="2286000" cy="76200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657600" y="27813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After treatment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147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00200" y="1676400"/>
            <a:ext cx="6096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 general, there is no known way to prevent most psychotic disorders, but many of the related symptoms can be prevented with early detection and treatment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9289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TC101859862[[fn=Urban Pop]]</Template>
  <TotalTime>39</TotalTime>
  <Words>168</Words>
  <Application>Microsoft Office PowerPoint</Application>
  <PresentationFormat>On-screen Show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Urban Pop</vt:lpstr>
      <vt:lpstr>Psychosis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Psychosis</dc:title>
  <dc:creator>Hanzek, Sam</dc:creator>
  <cp:lastModifiedBy>Hanzek, Sam</cp:lastModifiedBy>
  <cp:revision>7</cp:revision>
  <dcterms:created xsi:type="dcterms:W3CDTF">2013-01-10T20:26:45Z</dcterms:created>
  <dcterms:modified xsi:type="dcterms:W3CDTF">2013-01-10T21:06:29Z</dcterms:modified>
</cp:coreProperties>
</file>